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theme/theme2.xml" ContentType="application/vnd.openxmlformats-officedocument.theme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7" r:id="rId5"/>
    <p:sldId id="259" r:id="rId6"/>
    <p:sldId id="275" r:id="rId7"/>
    <p:sldId id="276" r:id="rId8"/>
    <p:sldId id="274" r:id="rId9"/>
    <p:sldId id="269" r:id="rId10"/>
    <p:sldId id="270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398"/>
    <a:srgbClr val="B76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29T09:10:07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56,'0'0'88,"0"0"-88,0 0-40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29T09:09:32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2561,'0'0'728,"0"0"-528,0 0-40,0 0 112,0 0 32,0 0-280,0 0-24,0 0-384,0 0-320,0 0-537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29T09:09:33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1 712,'0'0'503,"0"0"-38,0 0-14,0 0-39,0 0-81,0 0-52,-4 0-2045,4 0 379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29T09:07:28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35 184,'0'0'596,"0"0"-329,0 0-152,0 0 89,0 0 60,0-27-411,0 19-1128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00A9-C6D0-4D91-8B31-61C6FCAF0F57}" type="datetimeFigureOut">
              <a:rPr lang="sv-SE" smtClean="0"/>
              <a:t>2020-04-29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20539-3EDC-4E11-9604-D707AA4985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18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20539-3EDC-4E11-9604-D707AA4985A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8580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6400" y="1698629"/>
            <a:ext cx="57912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8580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28650" y="769937"/>
            <a:ext cx="7904162" cy="813327"/>
          </a:xfrm>
        </p:spPr>
        <p:txBody>
          <a:bodyPr anchor="b">
            <a:normAutofit/>
          </a:bodyPr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28650" y="1654702"/>
            <a:ext cx="4612218" cy="2976565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49" y="5116592"/>
            <a:ext cx="3471333" cy="149587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90967" y="1625594"/>
            <a:ext cx="4846211" cy="498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8580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19920" y="2658000"/>
            <a:ext cx="7904162" cy="1575334"/>
          </a:xfrm>
        </p:spPr>
        <p:txBody>
          <a:bodyPr anchor="t" anchorCtr="0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4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 userDrawn="1"/>
        </p:nvSpPr>
        <p:spPr>
          <a:xfrm>
            <a:off x="1" y="0"/>
            <a:ext cx="9144000" cy="61722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90967" y="1176865"/>
            <a:ext cx="4846211" cy="49868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28650" y="769937"/>
            <a:ext cx="7904162" cy="813327"/>
          </a:xfrm>
        </p:spPr>
        <p:txBody>
          <a:bodyPr anchor="b">
            <a:normAutofit/>
          </a:bodyPr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28649" y="1654702"/>
            <a:ext cx="7904163" cy="986897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ennanteckning 6">
                <a:extLst>
                  <a:ext uri="{FF2B5EF4-FFF2-40B4-BE49-F238E27FC236}">
                    <a16:creationId xmlns:a16="http://schemas.microsoft.com/office/drawing/2014/main" id="{A7984613-485E-4279-9A7D-F09FDAE1B51B}"/>
                  </a:ext>
                </a:extLst>
              </p14:cNvPr>
              <p14:cNvContentPartPr/>
              <p14:nvPr userDrawn="1"/>
            </p14:nvContentPartPr>
            <p14:xfrm>
              <a:off x="-1164464" y="5707977"/>
              <a:ext cx="360" cy="360"/>
            </p14:xfrm>
          </p:contentPart>
        </mc:Choice>
        <mc:Fallback xmlns="">
          <p:pic>
            <p:nvPicPr>
              <p:cNvPr id="7" name="Pennanteckning 6">
                <a:extLst>
                  <a:ext uri="{FF2B5EF4-FFF2-40B4-BE49-F238E27FC236}">
                    <a16:creationId xmlns:a16="http://schemas.microsoft.com/office/drawing/2014/main" id="{A7984613-485E-4279-9A7D-F09FDAE1B5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173104" y="56993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Pennanteckning 7">
                <a:extLst>
                  <a:ext uri="{FF2B5EF4-FFF2-40B4-BE49-F238E27FC236}">
                    <a16:creationId xmlns:a16="http://schemas.microsoft.com/office/drawing/2014/main" id="{0ACABA51-049B-4347-A13E-E4B0D95680BB}"/>
                  </a:ext>
                </a:extLst>
              </p14:cNvPr>
              <p14:cNvContentPartPr/>
              <p14:nvPr userDrawn="1"/>
            </p14:nvContentPartPr>
            <p14:xfrm>
              <a:off x="488656" y="6335097"/>
              <a:ext cx="1800" cy="360"/>
            </p14:xfrm>
          </p:contentPart>
        </mc:Choice>
        <mc:Fallback xmlns="">
          <p:pic>
            <p:nvPicPr>
              <p:cNvPr id="8" name="Pennanteckning 7">
                <a:extLst>
                  <a:ext uri="{FF2B5EF4-FFF2-40B4-BE49-F238E27FC236}">
                    <a16:creationId xmlns:a16="http://schemas.microsoft.com/office/drawing/2014/main" id="{0ACABA51-049B-4347-A13E-E4B0D95680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016" y="6326457"/>
                <a:ext cx="194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261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 userDrawn="1"/>
        </p:nvSpPr>
        <p:spPr>
          <a:xfrm>
            <a:off x="1" y="0"/>
            <a:ext cx="9144000" cy="6172200"/>
          </a:xfrm>
          <a:prstGeom prst="roundRect">
            <a:avLst>
              <a:gd name="adj" fmla="val 144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90967" y="1176865"/>
            <a:ext cx="4846211" cy="49868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3887" y="761470"/>
            <a:ext cx="7908925" cy="813600"/>
          </a:xfrm>
        </p:spPr>
        <p:txBody>
          <a:bodyPr anchor="b">
            <a:noAutofit/>
          </a:bodyPr>
          <a:lstStyle>
            <a:lvl1pPr algn="l">
              <a:defRPr sz="41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3888" y="1668458"/>
            <a:ext cx="7910512" cy="973142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160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68413"/>
            <a:ext cx="3886200" cy="4908550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68413"/>
            <a:ext cx="3886200" cy="4908550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68413"/>
            <a:ext cx="3486150" cy="4908550"/>
          </a:xfrm>
        </p:spPr>
        <p:txBody>
          <a:bodyPr>
            <a:noAutofit/>
          </a:bodyPr>
          <a:lstStyle>
            <a:lvl1pPr marL="252000" marR="0" indent="-2520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600"/>
            </a:lvl1pPr>
            <a:lvl2pPr marL="504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2pPr>
            <a:lvl3pPr marL="756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/>
            </a:lvl3pPr>
            <a:lvl4pPr marL="1008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1260000" marR="0" indent="-252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224867" y="1268413"/>
            <a:ext cx="4290483" cy="4908550"/>
          </a:xfrm>
        </p:spPr>
        <p:txBody>
          <a:bodyPr>
            <a:no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095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4817533" y="765175"/>
            <a:ext cx="3715280" cy="543560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765175"/>
            <a:ext cx="3841750" cy="4534957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rgbClr val="A54398"/>
                </a:solidFill>
              </a:defRPr>
            </a:lvl1pPr>
          </a:lstStyle>
          <a:p>
            <a:r>
              <a:rPr lang="sv-SE" dirty="0"/>
              <a:t>Klicka här för att skriva ”Citat”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66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09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67875"/>
            <a:ext cx="7886700" cy="4909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/>
          <p:cNvPicPr/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785"/>
          <a:stretch/>
        </p:blipFill>
        <p:spPr>
          <a:xfrm>
            <a:off x="7940690" y="6443857"/>
            <a:ext cx="1058333" cy="3125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Pennanteckning 9">
                <a:extLst>
                  <a:ext uri="{FF2B5EF4-FFF2-40B4-BE49-F238E27FC236}">
                    <a16:creationId xmlns:a16="http://schemas.microsoft.com/office/drawing/2014/main" id="{82E651D6-CD6A-4DD5-BB10-E3E00AF600F8}"/>
                  </a:ext>
                </a:extLst>
              </p14:cNvPr>
              <p14:cNvContentPartPr/>
              <p14:nvPr userDrawn="1"/>
            </p14:nvContentPartPr>
            <p14:xfrm>
              <a:off x="9060976" y="6336897"/>
              <a:ext cx="360" cy="360"/>
            </p14:xfrm>
          </p:contentPart>
        </mc:Choice>
        <mc:Fallback xmlns="">
          <p:pic>
            <p:nvPicPr>
              <p:cNvPr id="10" name="Pennanteckning 9">
                <a:extLst>
                  <a:ext uri="{FF2B5EF4-FFF2-40B4-BE49-F238E27FC236}">
                    <a16:creationId xmlns:a16="http://schemas.microsoft.com/office/drawing/2014/main" id="{82E651D6-CD6A-4DD5-BB10-E3E00AF600F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052336" y="632789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27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3" r:id="rId4"/>
    <p:sldLayoutId id="2147483664" r:id="rId5"/>
    <p:sldLayoutId id="2147483669" r:id="rId6"/>
    <p:sldLayoutId id="2147483668" r:id="rId7"/>
    <p:sldLayoutId id="2147483666" r:id="rId8"/>
    <p:sldLayoutId id="2147483667" r:id="rId9"/>
    <p:sldLayoutId id="2147483671" r:id="rId10"/>
    <p:sldLayoutId id="214748367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8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illevi.andreasson@mtm.se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Garanterat bra böcker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Tillgängliga för alla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Pennanteckning 7">
                <a:extLst>
                  <a:ext uri="{FF2B5EF4-FFF2-40B4-BE49-F238E27FC236}">
                    <a16:creationId xmlns:a16="http://schemas.microsoft.com/office/drawing/2014/main" id="{0732331A-4084-479C-ABF3-0CA08871C690}"/>
                  </a:ext>
                </a:extLst>
              </p14:cNvPr>
              <p14:cNvContentPartPr/>
              <p14:nvPr/>
            </p14:nvContentPartPr>
            <p14:xfrm>
              <a:off x="-1319520" y="5384709"/>
              <a:ext cx="360" cy="12600"/>
            </p14:xfrm>
          </p:contentPart>
        </mc:Choice>
        <mc:Fallback xmlns="">
          <p:pic>
            <p:nvPicPr>
              <p:cNvPr id="8" name="Pennanteckning 7">
                <a:extLst>
                  <a:ext uri="{FF2B5EF4-FFF2-40B4-BE49-F238E27FC236}">
                    <a16:creationId xmlns:a16="http://schemas.microsoft.com/office/drawing/2014/main" id="{0732331A-4084-479C-ABF3-0CA08871C6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328520" y="5375709"/>
                <a:ext cx="18000" cy="3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599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Tillgänglig läsning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Ett samhälle där all läsning är tillgänglig</a:t>
            </a:r>
          </a:p>
        </p:txBody>
      </p:sp>
    </p:spTree>
    <p:extLst>
      <p:ext uri="{BB962C8B-B14F-4D97-AF65-F5344CB8AC3E}">
        <p14:creationId xmlns:p14="http://schemas.microsoft.com/office/powerpoint/2010/main" val="303156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4E7D8BE-1A57-4261-9037-D8DF043D6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0941"/>
          </a:xfrm>
        </p:spPr>
        <p:txBody>
          <a:bodyPr/>
          <a:lstStyle/>
          <a:p>
            <a:r>
              <a:rPr lang="sv-SE" dirty="0"/>
              <a:t>Tillgång till litteratur på lika villkor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9DB461A-1351-41CD-AF7A-FB8CAFB0D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68413"/>
            <a:ext cx="3886200" cy="490855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Tillgång till de medier de behöver på det sätt som passar dem oavsett läsförmåga eller funktionsnedsättning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Utan extra kostnad</a:t>
            </a:r>
          </a:p>
          <a:p>
            <a:pPr marL="0" indent="0">
              <a:buNone/>
            </a:pPr>
            <a:r>
              <a:rPr lang="sv-SE" dirty="0"/>
              <a:t>Så samtidigt som möjligt</a:t>
            </a:r>
            <a:endParaRPr lang="en-US" dirty="0"/>
          </a:p>
        </p:txBody>
      </p:sp>
      <p:pic>
        <p:nvPicPr>
          <p:cNvPr id="5" name="Platshållare för innehåll 6">
            <a:extLst>
              <a:ext uri="{FF2B5EF4-FFF2-40B4-BE49-F238E27FC236}">
                <a16:creationId xmlns:a16="http://schemas.microsoft.com/office/drawing/2014/main" id="{41A66290-9ED4-43FC-BF95-BFBDE52BA4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90"/>
          <a:stretch/>
        </p:blipFill>
        <p:spPr>
          <a:xfrm>
            <a:off x="4629150" y="1268413"/>
            <a:ext cx="3886200" cy="4908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912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513C41-C7E5-4C05-8B59-FD6D46C97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237431"/>
          </a:xfrm>
        </p:spPr>
        <p:txBody>
          <a:bodyPr/>
          <a:lstStyle/>
          <a:p>
            <a:r>
              <a:rPr lang="sv-SE" dirty="0"/>
              <a:t>Att förmedla litteratur och inspirera till läsning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5C51DE-9C7A-402A-9A12-61E348883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35" y="2384981"/>
            <a:ext cx="7886700" cy="2243579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200" dirty="0"/>
              <a:t>MTM producerar, informerar och stödjer</a:t>
            </a:r>
          </a:p>
          <a:p>
            <a:pPr marL="0" indent="0">
              <a:buNone/>
            </a:pPr>
            <a:r>
              <a:rPr lang="sv-SE" sz="3200" dirty="0"/>
              <a:t>Biblioteken förmedlar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646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81634-8793-44E6-90B4-41E4B0A6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främja tillgänglig läsning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164B1B-B98F-411C-96E1-FE18279F4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95017"/>
            <a:ext cx="7886700" cy="1456471"/>
          </a:xfrm>
        </p:spPr>
        <p:txBody>
          <a:bodyPr/>
          <a:lstStyle/>
          <a:p>
            <a:pPr marL="0" indent="0" algn="ctr">
              <a:buNone/>
            </a:pPr>
            <a:r>
              <a:rPr lang="sv-SE" sz="3200" dirty="0"/>
              <a:t>En bok är en bok</a:t>
            </a:r>
          </a:p>
          <a:p>
            <a:pPr marL="0" indent="0" algn="ctr">
              <a:buNone/>
            </a:pPr>
            <a:r>
              <a:rPr lang="sv-SE" sz="3200" dirty="0"/>
              <a:t>En läsare är en läsare</a:t>
            </a:r>
          </a:p>
        </p:txBody>
      </p:sp>
    </p:spTree>
    <p:extLst>
      <p:ext uri="{BB962C8B-B14F-4D97-AF65-F5344CB8AC3E}">
        <p14:creationId xmlns:p14="http://schemas.microsoft.com/office/powerpoint/2010/main" val="32206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Hillevi Andreasson</a:t>
            </a:r>
          </a:p>
          <a:p>
            <a:r>
              <a:rPr lang="sv-SE" sz="2800" dirty="0">
                <a:hlinkClick r:id="rId2"/>
              </a:rPr>
              <a:t>hillevi.andreasson@mtm.se</a:t>
            </a:r>
            <a:endParaRPr lang="sv-SE" sz="2800" dirty="0"/>
          </a:p>
          <a:p>
            <a:endParaRPr lang="sv-SE" sz="2800" dirty="0"/>
          </a:p>
          <a:p>
            <a:r>
              <a:rPr lang="sv-SE" dirty="0"/>
              <a:t>www.mtm.se</a:t>
            </a:r>
          </a:p>
        </p:txBody>
      </p:sp>
    </p:spTree>
    <p:extLst>
      <p:ext uri="{BB962C8B-B14F-4D97-AF65-F5344CB8AC3E}">
        <p14:creationId xmlns:p14="http://schemas.microsoft.com/office/powerpoint/2010/main" val="317775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Vi finns inte till för tekniken eller medierna. Vi finns till för människorna</a:t>
            </a:r>
          </a:p>
        </p:txBody>
      </p:sp>
    </p:spTree>
    <p:extLst>
      <p:ext uri="{BB962C8B-B14F-4D97-AF65-F5344CB8AC3E}">
        <p14:creationId xmlns:p14="http://schemas.microsoft.com/office/powerpoint/2010/main" val="379198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T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3999"/>
      </a:accent1>
      <a:accent2>
        <a:srgbClr val="2A6475"/>
      </a:accent2>
      <a:accent3>
        <a:srgbClr val="E20177"/>
      </a:accent3>
      <a:accent4>
        <a:srgbClr val="027C68"/>
      </a:accent4>
      <a:accent5>
        <a:srgbClr val="DADADA"/>
      </a:accent5>
      <a:accent6>
        <a:srgbClr val="F0F0F0"/>
      </a:accent6>
      <a:hlink>
        <a:srgbClr val="0563C1"/>
      </a:hlink>
      <a:folHlink>
        <a:srgbClr val="954F72"/>
      </a:folHlink>
    </a:clrScheme>
    <a:fontScheme name="MTM -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3C9147D-A229-48FD-92EB-9FA9539BCEC4}" vid="{2D1E2C86-3171-4A17-B776-C4EE8E0E39F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3DF47E187A224EBCAD8E3BBA01825B" ma:contentTypeVersion="8" ma:contentTypeDescription="Skapa ett nytt dokument." ma:contentTypeScope="" ma:versionID="54ca5cad5b2c4c3fab7245ca83ae20cc">
  <xsd:schema xmlns:xsd="http://www.w3.org/2001/XMLSchema" xmlns:xs="http://www.w3.org/2001/XMLSchema" xmlns:p="http://schemas.microsoft.com/office/2006/metadata/properties" xmlns:ns3="1b39fb30-f1e3-46a2-b304-3343286bd50d" targetNamespace="http://schemas.microsoft.com/office/2006/metadata/properties" ma:root="true" ma:fieldsID="c0259ea048ac245dcdd3aff40e4d71cf" ns3:_="">
    <xsd:import namespace="1b39fb30-f1e3-46a2-b304-3343286bd50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9fb30-f1e3-46a2-b304-3343286bd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9E6E00-5E4A-48E8-9B77-A27BF13B60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9fb30-f1e3-46a2-b304-3343286bd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EEB466-1617-453A-8983-59C21F34E8D8}">
  <ds:schemaRefs>
    <ds:schemaRef ds:uri="http://purl.org/dc/terms/"/>
    <ds:schemaRef ds:uri="1b39fb30-f1e3-46a2-b304-3343286bd50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9B070A-ACFA-4703-8410-8CEB10BB48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104</Words>
  <Application>Microsoft Office PowerPoint</Application>
  <PresentationFormat>Bildspel på skärmen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Garanterat bra böcker</vt:lpstr>
      <vt:lpstr>Tillgänglig läsning</vt:lpstr>
      <vt:lpstr>Tillgång till litteratur på lika villkor</vt:lpstr>
      <vt:lpstr>Att förmedla litteratur och inspirera till läsning</vt:lpstr>
      <vt:lpstr>Att främja tillgänglig läsning</vt:lpstr>
      <vt:lpstr>Tack!</vt:lpstr>
      <vt:lpstr>Vi finns inte till för tekniken eller medierna. Vi finns till för människorna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Hillevi Andreasson</dc:creator>
  <cp:lastModifiedBy>Hillevi Andreasson</cp:lastModifiedBy>
  <cp:revision>7</cp:revision>
  <dcterms:created xsi:type="dcterms:W3CDTF">2020-04-28T20:54:00Z</dcterms:created>
  <dcterms:modified xsi:type="dcterms:W3CDTF">2020-04-29T13:00:22Z</dcterms:modified>
</cp:coreProperties>
</file>